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30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1931-5AE5-43B9-B943-96A4F57A0A9C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4E2-A00F-40B6-A3FD-3D1E38EA5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32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1931-5AE5-43B9-B943-96A4F57A0A9C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4E2-A00F-40B6-A3FD-3D1E38EA5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97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1931-5AE5-43B9-B943-96A4F57A0A9C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4E2-A00F-40B6-A3FD-3D1E38EA5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44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1931-5AE5-43B9-B943-96A4F57A0A9C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4E2-A00F-40B6-A3FD-3D1E38EA5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27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1931-5AE5-43B9-B943-96A4F57A0A9C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4E2-A00F-40B6-A3FD-3D1E38EA5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67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1931-5AE5-43B9-B943-96A4F57A0A9C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4E2-A00F-40B6-A3FD-3D1E38EA5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78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1931-5AE5-43B9-B943-96A4F57A0A9C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4E2-A00F-40B6-A3FD-3D1E38EA5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86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1931-5AE5-43B9-B943-96A4F57A0A9C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4E2-A00F-40B6-A3FD-3D1E38EA5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88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1931-5AE5-43B9-B943-96A4F57A0A9C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4E2-A00F-40B6-A3FD-3D1E38EA5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78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1931-5AE5-43B9-B943-96A4F57A0A9C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4E2-A00F-40B6-A3FD-3D1E38EA5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25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1931-5AE5-43B9-B943-96A4F57A0A9C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14E2-A00F-40B6-A3FD-3D1E38EA5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76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01931-5AE5-43B9-B943-96A4F57A0A9C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14E2-A00F-40B6-A3FD-3D1E38EA5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939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19.xml"/><Relationship Id="rId3" Type="http://schemas.openxmlformats.org/officeDocument/2006/relationships/slide" Target="slide3.xml"/><Relationship Id="rId21" Type="http://schemas.openxmlformats.org/officeDocument/2006/relationships/slide" Target="slide2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0.xml"/><Relationship Id="rId2" Type="http://schemas.openxmlformats.org/officeDocument/2006/relationships/slide" Target="slide2.xml"/><Relationship Id="rId16" Type="http://schemas.openxmlformats.org/officeDocument/2006/relationships/slide" Target="slide16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5.xml"/><Relationship Id="rId10" Type="http://schemas.openxmlformats.org/officeDocument/2006/relationships/slide" Target="slide10.xml"/><Relationship Id="rId19" Type="http://schemas.openxmlformats.org/officeDocument/2006/relationships/slide" Target="slide2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slide" Target="slide1.xml"/><Relationship Id="rId3" Type="http://schemas.openxmlformats.org/officeDocument/2006/relationships/audio" Target="../media/audio19.wav"/><Relationship Id="rId7" Type="http://schemas.openxmlformats.org/officeDocument/2006/relationships/audio" Target="../media/audio17.wav"/><Relationship Id="rId12" Type="http://schemas.openxmlformats.org/officeDocument/2006/relationships/image" Target="../media/image1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0.wav"/><Relationship Id="rId11" Type="http://schemas.openxmlformats.org/officeDocument/2006/relationships/oleObject" Target="../embeddings/oleObject9.bin"/><Relationship Id="rId5" Type="http://schemas.openxmlformats.org/officeDocument/2006/relationships/audio" Target="../media/audio13.wav"/><Relationship Id="rId15" Type="http://schemas.microsoft.com/office/2007/relationships/hdphoto" Target="../media/hdphoto1.wdp"/><Relationship Id="rId10" Type="http://schemas.openxmlformats.org/officeDocument/2006/relationships/audio" Target="../media/audio22.wav"/><Relationship Id="rId4" Type="http://schemas.openxmlformats.org/officeDocument/2006/relationships/audio" Target="../media/audio6.wav"/><Relationship Id="rId9" Type="http://schemas.openxmlformats.org/officeDocument/2006/relationships/audio" Target="../media/audio16.wav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slide" Target="slide1.xml"/><Relationship Id="rId3" Type="http://schemas.openxmlformats.org/officeDocument/2006/relationships/audio" Target="../media/audio26.wav"/><Relationship Id="rId7" Type="http://schemas.openxmlformats.org/officeDocument/2006/relationships/audio" Target="../media/audio1.wav"/><Relationship Id="rId12" Type="http://schemas.openxmlformats.org/officeDocument/2006/relationships/image" Target="../media/image11.emf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5.wav"/><Relationship Id="rId11" Type="http://schemas.openxmlformats.org/officeDocument/2006/relationships/oleObject" Target="../embeddings/oleObject10.bin"/><Relationship Id="rId5" Type="http://schemas.openxmlformats.org/officeDocument/2006/relationships/audio" Target="../media/audio11.wav"/><Relationship Id="rId15" Type="http://schemas.microsoft.com/office/2007/relationships/hdphoto" Target="../media/hdphoto1.wdp"/><Relationship Id="rId10" Type="http://schemas.openxmlformats.org/officeDocument/2006/relationships/audio" Target="../media/audio9.wav"/><Relationship Id="rId4" Type="http://schemas.openxmlformats.org/officeDocument/2006/relationships/audio" Target="../media/audio24.wav"/><Relationship Id="rId9" Type="http://schemas.openxmlformats.org/officeDocument/2006/relationships/audio" Target="../media/audio4.wav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1.bin"/><Relationship Id="rId5" Type="http://schemas.openxmlformats.org/officeDocument/2006/relationships/audio" Target="../media/audio4.wav"/><Relationship Id="rId15" Type="http://schemas.microsoft.com/office/2007/relationships/hdphoto" Target="../media/hdphoto1.wdp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slide" Target="slide1.xml"/><Relationship Id="rId3" Type="http://schemas.openxmlformats.org/officeDocument/2006/relationships/audio" Target="../media/audio23.wav"/><Relationship Id="rId7" Type="http://schemas.openxmlformats.org/officeDocument/2006/relationships/audio" Target="../media/audio17.wav"/><Relationship Id="rId12" Type="http://schemas.openxmlformats.org/officeDocument/2006/relationships/image" Target="../media/image13.emf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2.bin"/><Relationship Id="rId5" Type="http://schemas.openxmlformats.org/officeDocument/2006/relationships/audio" Target="../media/audio19.wav"/><Relationship Id="rId15" Type="http://schemas.microsoft.com/office/2007/relationships/hdphoto" Target="../media/hdphoto1.wdp"/><Relationship Id="rId10" Type="http://schemas.openxmlformats.org/officeDocument/2006/relationships/audio" Target="../media/audio25.wav"/><Relationship Id="rId4" Type="http://schemas.openxmlformats.org/officeDocument/2006/relationships/audio" Target="../media/audio24.wav"/><Relationship Id="rId9" Type="http://schemas.openxmlformats.org/officeDocument/2006/relationships/audio" Target="../media/audio20.wav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audio" Target="../media/audio21.wav"/><Relationship Id="rId12" Type="http://schemas.openxmlformats.org/officeDocument/2006/relationships/image" Target="../media/image14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oleObject" Target="../embeddings/oleObject13.bin"/><Relationship Id="rId5" Type="http://schemas.openxmlformats.org/officeDocument/2006/relationships/audio" Target="../media/audio22.wav"/><Relationship Id="rId15" Type="http://schemas.microsoft.com/office/2007/relationships/hdphoto" Target="../media/hdphoto1.wdp"/><Relationship Id="rId10" Type="http://schemas.openxmlformats.org/officeDocument/2006/relationships/audio" Target="../media/audio20.wav"/><Relationship Id="rId4" Type="http://schemas.openxmlformats.org/officeDocument/2006/relationships/audio" Target="../media/audio7.wav"/><Relationship Id="rId9" Type="http://schemas.openxmlformats.org/officeDocument/2006/relationships/audio" Target="../media/audio16.wav"/><Relationship Id="rId1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slide" Target="slide1.xml"/><Relationship Id="rId3" Type="http://schemas.openxmlformats.org/officeDocument/2006/relationships/audio" Target="../media/audio18.wav"/><Relationship Id="rId7" Type="http://schemas.openxmlformats.org/officeDocument/2006/relationships/audio" Target="../media/audio6.wav"/><Relationship Id="rId12" Type="http://schemas.openxmlformats.org/officeDocument/2006/relationships/image" Target="../media/image15.emf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4.wav"/><Relationship Id="rId11" Type="http://schemas.openxmlformats.org/officeDocument/2006/relationships/oleObject" Target="../embeddings/oleObject14.bin"/><Relationship Id="rId5" Type="http://schemas.openxmlformats.org/officeDocument/2006/relationships/audio" Target="../media/audio26.wav"/><Relationship Id="rId15" Type="http://schemas.microsoft.com/office/2007/relationships/hdphoto" Target="../media/hdphoto1.wdp"/><Relationship Id="rId10" Type="http://schemas.openxmlformats.org/officeDocument/2006/relationships/audio" Target="../media/audio7.wav"/><Relationship Id="rId4" Type="http://schemas.openxmlformats.org/officeDocument/2006/relationships/audio" Target="../media/audio11.wav"/><Relationship Id="rId9" Type="http://schemas.openxmlformats.org/officeDocument/2006/relationships/audio" Target="../media/audio13.wav"/><Relationship Id="rId1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slide" Target="slide1.xml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12" Type="http://schemas.openxmlformats.org/officeDocument/2006/relationships/image" Target="../media/image16.e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oleObject" Target="../embeddings/oleObject15.bin"/><Relationship Id="rId5" Type="http://schemas.openxmlformats.org/officeDocument/2006/relationships/audio" Target="../media/audio13.wav"/><Relationship Id="rId15" Type="http://schemas.microsoft.com/office/2007/relationships/hdphoto" Target="../media/hdphoto1.wdp"/><Relationship Id="rId10" Type="http://schemas.openxmlformats.org/officeDocument/2006/relationships/audio" Target="../media/audio17.wav"/><Relationship Id="rId4" Type="http://schemas.openxmlformats.org/officeDocument/2006/relationships/audio" Target="../media/audio12.wav"/><Relationship Id="rId9" Type="http://schemas.openxmlformats.org/officeDocument/2006/relationships/audio" Target="../media/audio16.wav"/><Relationship Id="rId1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slide" Target="slide1.xml"/><Relationship Id="rId3" Type="http://schemas.openxmlformats.org/officeDocument/2006/relationships/audio" Target="../media/audio23.wav"/><Relationship Id="rId7" Type="http://schemas.openxmlformats.org/officeDocument/2006/relationships/audio" Target="../media/audio17.wav"/><Relationship Id="rId12" Type="http://schemas.openxmlformats.org/officeDocument/2006/relationships/image" Target="../media/image17.emf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6.bin"/><Relationship Id="rId5" Type="http://schemas.openxmlformats.org/officeDocument/2006/relationships/audio" Target="../media/audio19.wav"/><Relationship Id="rId15" Type="http://schemas.microsoft.com/office/2007/relationships/hdphoto" Target="../media/hdphoto1.wdp"/><Relationship Id="rId10" Type="http://schemas.openxmlformats.org/officeDocument/2006/relationships/audio" Target="../media/audio25.wav"/><Relationship Id="rId4" Type="http://schemas.openxmlformats.org/officeDocument/2006/relationships/audio" Target="../media/audio24.wav"/><Relationship Id="rId9" Type="http://schemas.openxmlformats.org/officeDocument/2006/relationships/audio" Target="../media/audio20.wav"/><Relationship Id="rId1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1.xml"/><Relationship Id="rId3" Type="http://schemas.openxmlformats.org/officeDocument/2006/relationships/audio" Target="../media/audio14.wav"/><Relationship Id="rId7" Type="http://schemas.openxmlformats.org/officeDocument/2006/relationships/audio" Target="../media/audio6.wav"/><Relationship Id="rId12" Type="http://schemas.openxmlformats.org/officeDocument/2006/relationships/image" Target="../media/image18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11" Type="http://schemas.openxmlformats.org/officeDocument/2006/relationships/oleObject" Target="../embeddings/oleObject17.bin"/><Relationship Id="rId5" Type="http://schemas.openxmlformats.org/officeDocument/2006/relationships/audio" Target="../media/audio9.wav"/><Relationship Id="rId15" Type="http://schemas.microsoft.com/office/2007/relationships/hdphoto" Target="../media/hdphoto1.wdp"/><Relationship Id="rId10" Type="http://schemas.openxmlformats.org/officeDocument/2006/relationships/audio" Target="../media/audio18.wav"/><Relationship Id="rId4" Type="http://schemas.openxmlformats.org/officeDocument/2006/relationships/audio" Target="../media/audio15.wav"/><Relationship Id="rId9" Type="http://schemas.openxmlformats.org/officeDocument/2006/relationships/audio" Target="../media/audio10.wav"/><Relationship Id="rId1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8.bin"/><Relationship Id="rId5" Type="http://schemas.openxmlformats.org/officeDocument/2006/relationships/audio" Target="../media/audio4.wav"/><Relationship Id="rId15" Type="http://schemas.microsoft.com/office/2007/relationships/hdphoto" Target="../media/hdphoto1.wdp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4.wav"/><Relationship Id="rId15" Type="http://schemas.microsoft.com/office/2007/relationships/hdphoto" Target="../media/hdphoto1.wdp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slide" Target="slide1.xml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12" Type="http://schemas.openxmlformats.org/officeDocument/2006/relationships/image" Target="../media/image20.e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oleObject" Target="../embeddings/oleObject19.bin"/><Relationship Id="rId5" Type="http://schemas.openxmlformats.org/officeDocument/2006/relationships/audio" Target="../media/audio13.wav"/><Relationship Id="rId15" Type="http://schemas.microsoft.com/office/2007/relationships/hdphoto" Target="../media/hdphoto1.wdp"/><Relationship Id="rId10" Type="http://schemas.openxmlformats.org/officeDocument/2006/relationships/audio" Target="../media/audio17.wav"/><Relationship Id="rId4" Type="http://schemas.openxmlformats.org/officeDocument/2006/relationships/audio" Target="../media/audio12.wav"/><Relationship Id="rId9" Type="http://schemas.openxmlformats.org/officeDocument/2006/relationships/audio" Target="../media/audio16.wav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slide" Target="slide1.xml"/><Relationship Id="rId3" Type="http://schemas.openxmlformats.org/officeDocument/2006/relationships/audio" Target="../media/audio6.wav"/><Relationship Id="rId7" Type="http://schemas.openxmlformats.org/officeDocument/2006/relationships/audio" Target="../media/audio19.wav"/><Relationship Id="rId12" Type="http://schemas.openxmlformats.org/officeDocument/2006/relationships/image" Target="../media/image2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20.bin"/><Relationship Id="rId5" Type="http://schemas.openxmlformats.org/officeDocument/2006/relationships/audio" Target="../media/audio18.wav"/><Relationship Id="rId15" Type="http://schemas.microsoft.com/office/2007/relationships/hdphoto" Target="../media/hdphoto1.wdp"/><Relationship Id="rId10" Type="http://schemas.openxmlformats.org/officeDocument/2006/relationships/audio" Target="../media/audio21.wav"/><Relationship Id="rId4" Type="http://schemas.openxmlformats.org/officeDocument/2006/relationships/audio" Target="../media/audio2.wav"/><Relationship Id="rId9" Type="http://schemas.openxmlformats.org/officeDocument/2006/relationships/audio" Target="../media/audio20.wav"/><Relationship Id="rId1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slide" Target="slide1.xml"/><Relationship Id="rId3" Type="http://schemas.openxmlformats.org/officeDocument/2006/relationships/audio" Target="../media/audio26.wav"/><Relationship Id="rId7" Type="http://schemas.openxmlformats.org/officeDocument/2006/relationships/audio" Target="../media/audio1.wav"/><Relationship Id="rId12" Type="http://schemas.openxmlformats.org/officeDocument/2006/relationships/image" Target="../media/image22.emf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5.wav"/><Relationship Id="rId11" Type="http://schemas.openxmlformats.org/officeDocument/2006/relationships/oleObject" Target="../embeddings/oleObject21.bin"/><Relationship Id="rId5" Type="http://schemas.openxmlformats.org/officeDocument/2006/relationships/audio" Target="../media/audio11.wav"/><Relationship Id="rId15" Type="http://schemas.microsoft.com/office/2007/relationships/hdphoto" Target="../media/hdphoto1.wdp"/><Relationship Id="rId10" Type="http://schemas.openxmlformats.org/officeDocument/2006/relationships/audio" Target="../media/audio9.wav"/><Relationship Id="rId4" Type="http://schemas.openxmlformats.org/officeDocument/2006/relationships/audio" Target="../media/audio24.wav"/><Relationship Id="rId9" Type="http://schemas.openxmlformats.org/officeDocument/2006/relationships/audio" Target="../media/audio4.wav"/><Relationship Id="rId1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audio" Target="../media/audio21.wav"/><Relationship Id="rId12" Type="http://schemas.openxmlformats.org/officeDocument/2006/relationships/image" Target="../media/image23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oleObject" Target="../embeddings/oleObject22.bin"/><Relationship Id="rId5" Type="http://schemas.openxmlformats.org/officeDocument/2006/relationships/audio" Target="../media/audio22.wav"/><Relationship Id="rId15" Type="http://schemas.microsoft.com/office/2007/relationships/hdphoto" Target="../media/hdphoto1.wdp"/><Relationship Id="rId10" Type="http://schemas.openxmlformats.org/officeDocument/2006/relationships/audio" Target="../media/audio20.wav"/><Relationship Id="rId4" Type="http://schemas.openxmlformats.org/officeDocument/2006/relationships/audio" Target="../media/audio7.wav"/><Relationship Id="rId9" Type="http://schemas.openxmlformats.org/officeDocument/2006/relationships/audio" Target="../media/audio16.wav"/><Relationship Id="rId1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24.em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11" Type="http://schemas.openxmlformats.org/officeDocument/2006/relationships/oleObject" Target="../embeddings/oleObject23.bin"/><Relationship Id="rId5" Type="http://schemas.openxmlformats.org/officeDocument/2006/relationships/audio" Target="../media/audio24.wav"/><Relationship Id="rId15" Type="http://schemas.microsoft.com/office/2007/relationships/hdphoto" Target="../media/hdphoto1.wdp"/><Relationship Id="rId10" Type="http://schemas.openxmlformats.org/officeDocument/2006/relationships/audio" Target="../media/audio8.wav"/><Relationship Id="rId4" Type="http://schemas.openxmlformats.org/officeDocument/2006/relationships/audio" Target="../media/audio18.wav"/><Relationship Id="rId9" Type="http://schemas.openxmlformats.org/officeDocument/2006/relationships/audio" Target="../media/audio6.wav"/><Relationship Id="rId1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audio" Target="../media/audio21.wav"/><Relationship Id="rId12" Type="http://schemas.openxmlformats.org/officeDocument/2006/relationships/image" Target="../media/image25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oleObject" Target="../embeddings/oleObject24.bin"/><Relationship Id="rId5" Type="http://schemas.openxmlformats.org/officeDocument/2006/relationships/audio" Target="../media/audio22.wav"/><Relationship Id="rId15" Type="http://schemas.microsoft.com/office/2007/relationships/hdphoto" Target="../media/hdphoto1.wdp"/><Relationship Id="rId10" Type="http://schemas.openxmlformats.org/officeDocument/2006/relationships/audio" Target="../media/audio20.wav"/><Relationship Id="rId4" Type="http://schemas.openxmlformats.org/officeDocument/2006/relationships/audio" Target="../media/audio7.wav"/><Relationship Id="rId9" Type="http://schemas.openxmlformats.org/officeDocument/2006/relationships/audio" Target="../media/audio16.wav"/><Relationship Id="rId1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audio" Target="../media/audio13.wav"/><Relationship Id="rId12" Type="http://schemas.openxmlformats.org/officeDocument/2006/relationships/image" Target="../media/image26.emf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25.bin"/><Relationship Id="rId5" Type="http://schemas.openxmlformats.org/officeDocument/2006/relationships/audio" Target="../media/audio19.wav"/><Relationship Id="rId15" Type="http://schemas.microsoft.com/office/2007/relationships/hdphoto" Target="../media/hdphoto1.wdp"/><Relationship Id="rId10" Type="http://schemas.openxmlformats.org/officeDocument/2006/relationships/audio" Target="../media/audio16.wav"/><Relationship Id="rId4" Type="http://schemas.openxmlformats.org/officeDocument/2006/relationships/audio" Target="../media/audio12.wav"/><Relationship Id="rId9" Type="http://schemas.openxmlformats.org/officeDocument/2006/relationships/audio" Target="../media/audio7.wav"/><Relationship Id="rId1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slide" Target="slide1.xml"/><Relationship Id="rId3" Type="http://schemas.openxmlformats.org/officeDocument/2006/relationships/audio" Target="../media/audio18.wav"/><Relationship Id="rId7" Type="http://schemas.openxmlformats.org/officeDocument/2006/relationships/audio" Target="../media/audio6.wav"/><Relationship Id="rId12" Type="http://schemas.openxmlformats.org/officeDocument/2006/relationships/image" Target="../media/image27.emf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4.wav"/><Relationship Id="rId11" Type="http://schemas.openxmlformats.org/officeDocument/2006/relationships/oleObject" Target="../embeddings/oleObject26.bin"/><Relationship Id="rId5" Type="http://schemas.openxmlformats.org/officeDocument/2006/relationships/audio" Target="../media/audio26.wav"/><Relationship Id="rId15" Type="http://schemas.microsoft.com/office/2007/relationships/hdphoto" Target="../media/hdphoto1.wdp"/><Relationship Id="rId10" Type="http://schemas.openxmlformats.org/officeDocument/2006/relationships/audio" Target="../media/audio7.wav"/><Relationship Id="rId4" Type="http://schemas.openxmlformats.org/officeDocument/2006/relationships/audio" Target="../media/audio11.wav"/><Relationship Id="rId9" Type="http://schemas.openxmlformats.org/officeDocument/2006/relationships/audio" Target="../media/audio13.wav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slide" Target="slide1.xml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12" Type="http://schemas.openxmlformats.org/officeDocument/2006/relationships/image" Target="../media/image3.e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13.wav"/><Relationship Id="rId15" Type="http://schemas.microsoft.com/office/2007/relationships/hdphoto" Target="../media/hdphoto1.wdp"/><Relationship Id="rId10" Type="http://schemas.openxmlformats.org/officeDocument/2006/relationships/audio" Target="../media/audio17.wav"/><Relationship Id="rId4" Type="http://schemas.openxmlformats.org/officeDocument/2006/relationships/audio" Target="../media/audio12.wav"/><Relationship Id="rId9" Type="http://schemas.openxmlformats.org/officeDocument/2006/relationships/audio" Target="../media/audio16.wav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slide" Target="slide1.xml"/><Relationship Id="rId3" Type="http://schemas.openxmlformats.org/officeDocument/2006/relationships/audio" Target="../media/audio6.wav"/><Relationship Id="rId7" Type="http://schemas.openxmlformats.org/officeDocument/2006/relationships/audio" Target="../media/audio19.wav"/><Relationship Id="rId12" Type="http://schemas.openxmlformats.org/officeDocument/2006/relationships/image" Target="../media/image4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3.bin"/><Relationship Id="rId5" Type="http://schemas.openxmlformats.org/officeDocument/2006/relationships/audio" Target="../media/audio18.wav"/><Relationship Id="rId15" Type="http://schemas.microsoft.com/office/2007/relationships/hdphoto" Target="../media/hdphoto1.wdp"/><Relationship Id="rId10" Type="http://schemas.openxmlformats.org/officeDocument/2006/relationships/audio" Target="../media/audio21.wav"/><Relationship Id="rId4" Type="http://schemas.openxmlformats.org/officeDocument/2006/relationships/audio" Target="../media/audio2.wav"/><Relationship Id="rId9" Type="http://schemas.openxmlformats.org/officeDocument/2006/relationships/audio" Target="../media/audio20.wav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1.xml"/><Relationship Id="rId3" Type="http://schemas.openxmlformats.org/officeDocument/2006/relationships/audio" Target="../media/audio14.wav"/><Relationship Id="rId7" Type="http://schemas.openxmlformats.org/officeDocument/2006/relationships/audio" Target="../media/audio6.wav"/><Relationship Id="rId12" Type="http://schemas.openxmlformats.org/officeDocument/2006/relationships/image" Target="../media/image5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11" Type="http://schemas.openxmlformats.org/officeDocument/2006/relationships/oleObject" Target="../embeddings/oleObject4.bin"/><Relationship Id="rId5" Type="http://schemas.openxmlformats.org/officeDocument/2006/relationships/audio" Target="../media/audio9.wav"/><Relationship Id="rId15" Type="http://schemas.microsoft.com/office/2007/relationships/hdphoto" Target="../media/hdphoto1.wdp"/><Relationship Id="rId10" Type="http://schemas.openxmlformats.org/officeDocument/2006/relationships/audio" Target="../media/audio18.wav"/><Relationship Id="rId4" Type="http://schemas.openxmlformats.org/officeDocument/2006/relationships/audio" Target="../media/audio15.wav"/><Relationship Id="rId9" Type="http://schemas.openxmlformats.org/officeDocument/2006/relationships/audio" Target="../media/audio10.wav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audio" Target="../media/audio21.wav"/><Relationship Id="rId12" Type="http://schemas.openxmlformats.org/officeDocument/2006/relationships/image" Target="../media/image6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oleObject" Target="../embeddings/oleObject5.bin"/><Relationship Id="rId5" Type="http://schemas.openxmlformats.org/officeDocument/2006/relationships/audio" Target="../media/audio22.wav"/><Relationship Id="rId15" Type="http://schemas.microsoft.com/office/2007/relationships/hdphoto" Target="../media/hdphoto1.wdp"/><Relationship Id="rId10" Type="http://schemas.openxmlformats.org/officeDocument/2006/relationships/audio" Target="../media/audio20.wav"/><Relationship Id="rId4" Type="http://schemas.openxmlformats.org/officeDocument/2006/relationships/audio" Target="../media/audio7.wav"/><Relationship Id="rId9" Type="http://schemas.openxmlformats.org/officeDocument/2006/relationships/audio" Target="../media/audio16.wav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slide" Target="slide1.xml"/><Relationship Id="rId3" Type="http://schemas.openxmlformats.org/officeDocument/2006/relationships/audio" Target="../media/audio23.wav"/><Relationship Id="rId7" Type="http://schemas.openxmlformats.org/officeDocument/2006/relationships/audio" Target="../media/audio17.wav"/><Relationship Id="rId12" Type="http://schemas.openxmlformats.org/officeDocument/2006/relationships/image" Target="../media/image7.emf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6.bin"/><Relationship Id="rId5" Type="http://schemas.openxmlformats.org/officeDocument/2006/relationships/audio" Target="../media/audio19.wav"/><Relationship Id="rId15" Type="http://schemas.microsoft.com/office/2007/relationships/hdphoto" Target="../media/hdphoto1.wdp"/><Relationship Id="rId10" Type="http://schemas.openxmlformats.org/officeDocument/2006/relationships/audio" Target="../media/audio25.wav"/><Relationship Id="rId4" Type="http://schemas.openxmlformats.org/officeDocument/2006/relationships/audio" Target="../media/audio24.wav"/><Relationship Id="rId9" Type="http://schemas.openxmlformats.org/officeDocument/2006/relationships/audio" Target="../media/audio20.wav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slide" Target="slide1.xml"/><Relationship Id="rId3" Type="http://schemas.openxmlformats.org/officeDocument/2006/relationships/audio" Target="../media/audio26.wav"/><Relationship Id="rId7" Type="http://schemas.openxmlformats.org/officeDocument/2006/relationships/audio" Target="../media/audio1.wav"/><Relationship Id="rId12" Type="http://schemas.openxmlformats.org/officeDocument/2006/relationships/image" Target="../media/image8.emf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5.wav"/><Relationship Id="rId11" Type="http://schemas.openxmlformats.org/officeDocument/2006/relationships/oleObject" Target="../embeddings/oleObject7.bin"/><Relationship Id="rId5" Type="http://schemas.openxmlformats.org/officeDocument/2006/relationships/audio" Target="../media/audio11.wav"/><Relationship Id="rId15" Type="http://schemas.microsoft.com/office/2007/relationships/hdphoto" Target="../media/hdphoto1.wdp"/><Relationship Id="rId10" Type="http://schemas.openxmlformats.org/officeDocument/2006/relationships/audio" Target="../media/audio9.wav"/><Relationship Id="rId4" Type="http://schemas.openxmlformats.org/officeDocument/2006/relationships/audio" Target="../media/audio24.wav"/><Relationship Id="rId9" Type="http://schemas.openxmlformats.org/officeDocument/2006/relationships/audio" Target="../media/audio4.wav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slide" Target="slide1.xml"/><Relationship Id="rId3" Type="http://schemas.openxmlformats.org/officeDocument/2006/relationships/audio" Target="../media/audio18.wav"/><Relationship Id="rId7" Type="http://schemas.openxmlformats.org/officeDocument/2006/relationships/audio" Target="../media/audio6.wav"/><Relationship Id="rId12" Type="http://schemas.openxmlformats.org/officeDocument/2006/relationships/image" Target="../media/image9.emf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4.wav"/><Relationship Id="rId11" Type="http://schemas.openxmlformats.org/officeDocument/2006/relationships/oleObject" Target="../embeddings/oleObject8.bin"/><Relationship Id="rId5" Type="http://schemas.openxmlformats.org/officeDocument/2006/relationships/audio" Target="../media/audio26.wav"/><Relationship Id="rId15" Type="http://schemas.microsoft.com/office/2007/relationships/hdphoto" Target="../media/hdphoto1.wdp"/><Relationship Id="rId10" Type="http://schemas.openxmlformats.org/officeDocument/2006/relationships/audio" Target="../media/audio7.wav"/><Relationship Id="rId4" Type="http://schemas.openxmlformats.org/officeDocument/2006/relationships/audio" Target="../media/audio11.wav"/><Relationship Id="rId9" Type="http://schemas.openxmlformats.org/officeDocument/2006/relationships/audio" Target="../media/audio13.wav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hlinkClick r:id="rId2" action="ppaction://hlinksldjump"/>
          </p:cNvPr>
          <p:cNvSpPr/>
          <p:nvPr/>
        </p:nvSpPr>
        <p:spPr>
          <a:xfrm>
            <a:off x="237393" y="1758461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楕円 4">
            <a:hlinkClick r:id="rId3" action="ppaction://hlinksldjump"/>
          </p:cNvPr>
          <p:cNvSpPr/>
          <p:nvPr/>
        </p:nvSpPr>
        <p:spPr>
          <a:xfrm>
            <a:off x="1576754" y="1758461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楕円 5">
            <a:hlinkClick r:id="rId4" action="ppaction://hlinksldjump"/>
          </p:cNvPr>
          <p:cNvSpPr/>
          <p:nvPr/>
        </p:nvSpPr>
        <p:spPr>
          <a:xfrm>
            <a:off x="2916115" y="1758461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楕円 6">
            <a:hlinkClick r:id="rId5" action="ppaction://hlinksldjump"/>
          </p:cNvPr>
          <p:cNvSpPr/>
          <p:nvPr/>
        </p:nvSpPr>
        <p:spPr>
          <a:xfrm>
            <a:off x="4255476" y="1758461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楕円 7">
            <a:hlinkClick r:id="rId6" action="ppaction://hlinksldjump"/>
          </p:cNvPr>
          <p:cNvSpPr/>
          <p:nvPr/>
        </p:nvSpPr>
        <p:spPr>
          <a:xfrm>
            <a:off x="5594837" y="1758461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楕円 8">
            <a:hlinkClick r:id="rId7" action="ppaction://hlinksldjump"/>
          </p:cNvPr>
          <p:cNvSpPr/>
          <p:nvPr/>
        </p:nvSpPr>
        <p:spPr>
          <a:xfrm>
            <a:off x="6934198" y="1758460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楕円 9">
            <a:hlinkClick r:id="rId8" action="ppaction://hlinksldjump"/>
          </p:cNvPr>
          <p:cNvSpPr/>
          <p:nvPr/>
        </p:nvSpPr>
        <p:spPr>
          <a:xfrm>
            <a:off x="8273559" y="1758459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楕円 10">
            <a:hlinkClick r:id="rId9" action="ppaction://hlinksldjump"/>
          </p:cNvPr>
          <p:cNvSpPr/>
          <p:nvPr/>
        </p:nvSpPr>
        <p:spPr>
          <a:xfrm>
            <a:off x="9612920" y="1758458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楕円 11">
            <a:hlinkClick r:id="rId10" action="ppaction://hlinksldjump"/>
          </p:cNvPr>
          <p:cNvSpPr/>
          <p:nvPr/>
        </p:nvSpPr>
        <p:spPr>
          <a:xfrm>
            <a:off x="10952281" y="1758458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楕円 12">
            <a:hlinkClick r:id="rId11" action="ppaction://hlinksldjump"/>
          </p:cNvPr>
          <p:cNvSpPr/>
          <p:nvPr/>
        </p:nvSpPr>
        <p:spPr>
          <a:xfrm>
            <a:off x="237393" y="3124185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J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楕円 13">
            <a:hlinkClick r:id="rId12" action="ppaction://hlinksldjump"/>
          </p:cNvPr>
          <p:cNvSpPr/>
          <p:nvPr/>
        </p:nvSpPr>
        <p:spPr>
          <a:xfrm>
            <a:off x="1576754" y="3124184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楕円 14">
            <a:hlinkClick r:id="rId13" action="ppaction://hlinksldjump"/>
          </p:cNvPr>
          <p:cNvSpPr/>
          <p:nvPr/>
        </p:nvSpPr>
        <p:spPr>
          <a:xfrm>
            <a:off x="2916115" y="3124184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楕円 15">
            <a:hlinkClick r:id="rId14" action="ppaction://hlinksldjump"/>
          </p:cNvPr>
          <p:cNvSpPr/>
          <p:nvPr/>
        </p:nvSpPr>
        <p:spPr>
          <a:xfrm>
            <a:off x="4255476" y="3124183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楕円 16">
            <a:hlinkClick r:id="rId15" action="ppaction://hlinksldjump"/>
          </p:cNvPr>
          <p:cNvSpPr/>
          <p:nvPr/>
        </p:nvSpPr>
        <p:spPr>
          <a:xfrm>
            <a:off x="5594837" y="3124182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N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楕円 17">
            <a:hlinkClick r:id="rId16" action="ppaction://hlinksldjump"/>
          </p:cNvPr>
          <p:cNvSpPr/>
          <p:nvPr/>
        </p:nvSpPr>
        <p:spPr>
          <a:xfrm>
            <a:off x="6934198" y="3124181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楕円 18">
            <a:hlinkClick r:id="rId17" action="ppaction://hlinksldjump"/>
          </p:cNvPr>
          <p:cNvSpPr/>
          <p:nvPr/>
        </p:nvSpPr>
        <p:spPr>
          <a:xfrm>
            <a:off x="8273559" y="3124181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楕円 19">
            <a:hlinkClick r:id="rId18" action="ppaction://hlinksldjump"/>
          </p:cNvPr>
          <p:cNvSpPr/>
          <p:nvPr/>
        </p:nvSpPr>
        <p:spPr>
          <a:xfrm>
            <a:off x="9612920" y="3124181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Q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楕円 20">
            <a:hlinkClick r:id="rId19" action="ppaction://hlinksldjump"/>
          </p:cNvPr>
          <p:cNvSpPr/>
          <p:nvPr/>
        </p:nvSpPr>
        <p:spPr>
          <a:xfrm>
            <a:off x="1576754" y="4489922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T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楕円 21">
            <a:hlinkClick r:id="rId20" action="ppaction://hlinksldjump"/>
          </p:cNvPr>
          <p:cNvSpPr/>
          <p:nvPr/>
        </p:nvSpPr>
        <p:spPr>
          <a:xfrm>
            <a:off x="2916115" y="4489921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U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楕円 22">
            <a:hlinkClick r:id="rId21" action="ppaction://hlinksldjump"/>
          </p:cNvPr>
          <p:cNvSpPr/>
          <p:nvPr/>
        </p:nvSpPr>
        <p:spPr>
          <a:xfrm>
            <a:off x="4255476" y="4489921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V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楕円 23">
            <a:hlinkClick r:id="rId22" action="ppaction://hlinksldjump"/>
          </p:cNvPr>
          <p:cNvSpPr/>
          <p:nvPr/>
        </p:nvSpPr>
        <p:spPr>
          <a:xfrm>
            <a:off x="5594837" y="4489920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楕円 24">
            <a:hlinkClick r:id="rId23" action="ppaction://hlinksldjump"/>
          </p:cNvPr>
          <p:cNvSpPr/>
          <p:nvPr/>
        </p:nvSpPr>
        <p:spPr>
          <a:xfrm>
            <a:off x="6934198" y="4489919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X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楕円 25">
            <a:hlinkClick r:id="rId24" action="ppaction://hlinksldjump"/>
          </p:cNvPr>
          <p:cNvSpPr/>
          <p:nvPr/>
        </p:nvSpPr>
        <p:spPr>
          <a:xfrm>
            <a:off x="8273559" y="4489918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Y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楕円 26">
            <a:hlinkClick r:id="rId25" action="ppaction://hlinksldjump"/>
          </p:cNvPr>
          <p:cNvSpPr/>
          <p:nvPr/>
        </p:nvSpPr>
        <p:spPr>
          <a:xfrm>
            <a:off x="237393" y="4489918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楕円 27">
            <a:hlinkClick r:id="rId26" action="ppaction://hlinksldjump"/>
          </p:cNvPr>
          <p:cNvSpPr/>
          <p:nvPr/>
        </p:nvSpPr>
        <p:spPr>
          <a:xfrm>
            <a:off x="10952281" y="3124181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R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楕円 28">
            <a:hlinkClick r:id="rId27" action="ppaction://hlinksldjump"/>
          </p:cNvPr>
          <p:cNvSpPr/>
          <p:nvPr/>
        </p:nvSpPr>
        <p:spPr>
          <a:xfrm>
            <a:off x="9612920" y="4489918"/>
            <a:ext cx="1107830" cy="104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Z</a:t>
            </a:r>
            <a:endParaRPr kumimoji="1" lang="ja-JP" altLang="en-US" sz="6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847233" y="331009"/>
            <a:ext cx="87976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que Olive Compact" panose="020B0904030504030204" pitchFamily="34" charset="0"/>
              </a:rPr>
              <a:t>Which</a:t>
            </a:r>
            <a:r>
              <a:rPr lang="ja-JP" alt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que Olive Compact" panose="020B0904030504030204" pitchFamily="34" charset="0"/>
              </a:rPr>
              <a:t> </a:t>
            </a:r>
            <a:r>
              <a:rPr lang="en-US" altLang="ja-JP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que Olive Compact" panose="020B0904030504030204" pitchFamily="34" charset="0"/>
              </a:rPr>
              <a:t>alphabet?</a:t>
            </a:r>
            <a:endParaRPr lang="ja-JP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ntique Olive Compact" panose="020B09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45427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838239" y="76199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297761" y="252045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853555" y="4278913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772599" y="76200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80257" y="4278913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Antique Olive Roman" panose="020B0603020204030204" pitchFamily="34" charset="0"/>
              </a:rPr>
              <a:t>Y</a:t>
            </a:r>
            <a:endParaRPr kumimoji="1" lang="ja-JP" altLang="en-US" sz="13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16906" y="427890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Z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86274" y="76199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42068" y="2520452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772599" y="2520452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図 12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unt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e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76993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833444" y="74814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752488" y="74814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292966" y="250660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841102" y="426505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767804" y="426505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U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85307" y="74814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25785" y="250659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744829" y="250659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K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00624" y="426505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mbre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t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abb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61467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633489" y="85044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642608" y="262381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79405" y="84457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F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647344" y="4382282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K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79405" y="263074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102791" y="438228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11425" y="262381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570771" y="4382280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111249" y="850444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x b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abb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6957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588328" y="42949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507372" y="42949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88328" y="253644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047850" y="253644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07372" y="253644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38004" y="777983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Z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88328" y="777983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055508" y="777983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Antique Olive Roman" panose="020B0603020204030204" pitchFamily="34" charset="0"/>
              </a:rPr>
              <a:t>Y</a:t>
            </a:r>
            <a:endParaRPr kumimoji="1" lang="ja-JP" altLang="en-US" sz="13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47850" y="42949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U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unt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e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x b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y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mbre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8173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6784991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F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784991" y="254816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15623" y="430662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17810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17810" y="254816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33127" y="430662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Q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50631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865947" y="254816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289" y="430662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Antique Olive Roman" panose="020B0603020204030204" pitchFamily="34" charset="0"/>
              </a:rPr>
              <a:t>Y</a:t>
            </a:r>
            <a:endParaRPr kumimoji="1" lang="ja-JP" altLang="en-US" sz="13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388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4031672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491194" y="254816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J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930664" y="4306622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98852" y="78970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039330" y="254816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26936" y="4306622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927742" y="78970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G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927742" y="254816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98852" y="430661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36179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657600" y="261743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584302" y="437589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84302" y="85897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G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584302" y="2617434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27702" y="4375890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128609" y="85897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H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28609" y="2617434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656693" y="4375890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72916" y="85897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Z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o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ze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8334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588328" y="42949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507372" y="42949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88328" y="253644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047850" y="253644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07372" y="253644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38004" y="777983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Z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88328" y="777983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055508" y="777983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Antique Olive Roman" panose="020B0603020204030204" pitchFamily="34" charset="0"/>
              </a:rPr>
              <a:t>Y</a:t>
            </a:r>
            <a:endParaRPr kumimoji="1" lang="ja-JP" altLang="en-US" sz="13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47850" y="42949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U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unt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e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x b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y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mbre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5072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4000228" y="256309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F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19272" y="256309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H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919272" y="432154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000229" y="80462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52092" y="80462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919272" y="80462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467408" y="256308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07886" y="432154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67408" y="432154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J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abb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t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ju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6633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633489" y="85044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642608" y="262381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79405" y="84457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F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647344" y="4382282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K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79405" y="263074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102791" y="438228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11425" y="262381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570771" y="4382280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111249" y="850444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x b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abb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129247"/>
              </p:ext>
            </p:extLst>
          </p:nvPr>
        </p:nvGraphicFramePr>
        <p:xfrm>
          <a:off x="0" y="-24076"/>
          <a:ext cx="12192000" cy="688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-24076"/>
                        <a:ext cx="12192000" cy="6882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3633489" y="85044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42608" y="262381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579405" y="84457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F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47344" y="4382282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K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9405" y="263074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02791" y="438228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111425" y="262381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570771" y="4382280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11249" y="850444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図 12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x b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abb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21010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657600" y="261743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584302" y="437589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84302" y="85897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G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584302" y="2617434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27702" y="4375890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128609" y="85897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H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28609" y="2617434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656693" y="4375890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72916" y="85897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Z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o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ze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79725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910374" y="426505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77554" y="426505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37076" y="74813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18032" y="250659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J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77554" y="250659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K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25690" y="74814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85212" y="74814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52392" y="426505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Antique Olive Roman" panose="020B0603020204030204" pitchFamily="34" charset="0"/>
              </a:rPr>
              <a:t>Y</a:t>
            </a:r>
            <a:endParaRPr kumimoji="1" lang="ja-JP" altLang="en-US" sz="13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844734" y="250659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Q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ount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y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qu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3156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833444" y="74814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752488" y="74814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292966" y="250660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841102" y="426505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767804" y="426505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U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85307" y="74814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25785" y="250659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744829" y="250659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K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00624" y="426505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mbre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t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abb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2974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6784991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F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784991" y="254816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15623" y="430662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17810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17810" y="254816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33127" y="430662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Q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50631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865947" y="254816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289" y="430662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Antique Olive Roman" panose="020B0603020204030204" pitchFamily="34" charset="0"/>
              </a:rPr>
              <a:t>Y</a:t>
            </a:r>
            <a:endParaRPr kumimoji="1" lang="ja-JP" altLang="en-US" sz="13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47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6984816" y="4308223"/>
            <a:ext cx="1907669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Z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69297" y="4308228"/>
            <a:ext cx="1907669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096391" y="791307"/>
            <a:ext cx="1907669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J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984816" y="2549768"/>
            <a:ext cx="1907669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955626" y="791307"/>
            <a:ext cx="1907669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097984" y="4308223"/>
            <a:ext cx="1907669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69297" y="791307"/>
            <a:ext cx="1907669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096391" y="2549767"/>
            <a:ext cx="1907669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169297" y="2549769"/>
            <a:ext cx="1907669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図 20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9258300" y="4809392"/>
            <a:ext cx="2749629" cy="220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e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ount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x b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3024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6784991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F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784991" y="254816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15623" y="430662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17810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17810" y="254816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33127" y="430662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Q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50631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865947" y="254816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289" y="430662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Antique Olive Roman" panose="020B0603020204030204" pitchFamily="34" charset="0"/>
              </a:rPr>
              <a:t>Y</a:t>
            </a:r>
            <a:endParaRPr kumimoji="1" lang="ja-JP" altLang="en-US" sz="13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254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4132118" y="76427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91640" y="76427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F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051162" y="76427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G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32118" y="252273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91640" y="252273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051162" y="252273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47434" y="428118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U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22272" y="428118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066478" y="428118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unt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mbre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14789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4031672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491194" y="254816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J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930664" y="4306622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98852" y="78970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039330" y="254816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26936" y="4306622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927742" y="78970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G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927742" y="254816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98852" y="430661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948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657600" y="261743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584302" y="437589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584302" y="85897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G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584302" y="2617434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27702" y="4375890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128609" y="85897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H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128609" y="2617434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656693" y="4375890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672916" y="85897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Z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図 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o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ze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680025"/>
              </p:ext>
            </p:extLst>
          </p:nvPr>
        </p:nvGraphicFramePr>
        <p:xfrm>
          <a:off x="0" y="9939"/>
          <a:ext cx="12192000" cy="684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9939"/>
                        <a:ext cx="12192000" cy="684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3910374" y="426505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77554" y="426505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837076" y="74813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18032" y="250659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J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77554" y="250659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K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5690" y="74814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85212" y="74814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852392" y="426505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Antique Olive Roman" panose="020B0603020204030204" pitchFamily="34" charset="0"/>
              </a:rPr>
              <a:t>Y</a:t>
            </a:r>
            <a:endParaRPr kumimoji="1" lang="ja-JP" altLang="en-US" sz="13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44734" y="250659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Q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図 12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6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ount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y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qu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369121"/>
              </p:ext>
            </p:extLst>
          </p:nvPr>
        </p:nvGraphicFramePr>
        <p:xfrm>
          <a:off x="0" y="-1"/>
          <a:ext cx="12192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12192000" cy="685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4000228" y="256309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F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19272" y="256309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H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919272" y="432154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000229" y="80462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52092" y="80462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919272" y="80462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467408" y="256308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07886" y="432154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67408" y="432154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J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abb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t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ju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91257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6784991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F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784991" y="254816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15623" y="430662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17810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17810" y="254816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33127" y="430662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Q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50631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865947" y="254816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endParaRPr kumimoji="1" lang="ja-JP" altLang="en-US" sz="11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289" y="430662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Antique Olive Roman" panose="020B0603020204030204" pitchFamily="34" charset="0"/>
              </a:rPr>
              <a:t>Y</a:t>
            </a:r>
            <a:endParaRPr kumimoji="1" lang="ja-JP" altLang="en-US" sz="13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170550"/>
              </p:ext>
            </p:extLst>
          </p:nvPr>
        </p:nvGraphicFramePr>
        <p:xfrm>
          <a:off x="-1" y="0"/>
          <a:ext cx="12192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1219200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588328" y="42949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07372" y="42949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88328" y="253644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47850" y="253644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07372" y="253644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538004" y="777983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Z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88328" y="777983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55508" y="777983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Antique Olive Roman" panose="020B0603020204030204" pitchFamily="34" charset="0"/>
              </a:rPr>
              <a:t>Y</a:t>
            </a:r>
            <a:endParaRPr kumimoji="1" lang="ja-JP" altLang="en-US" sz="13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047850" y="42949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U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図 12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unt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e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x b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y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mbre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0879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833444" y="74814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752488" y="74814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292966" y="250660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841102" y="4265058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767804" y="426505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U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85307" y="74814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25785" y="250659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744829" y="250659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K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00624" y="426505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mbre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t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abb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5494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6415686" imgH="4533492" progId="AcroExch.Document.DC">
                  <p:embed/>
                </p:oleObj>
              </mc:Choice>
              <mc:Fallback>
                <p:oleObj name="Acrobat Document" r:id="rId11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4031672" y="789709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491194" y="2548166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J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930664" y="4306622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98852" y="78970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039330" y="254816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26936" y="4306622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927742" y="789705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G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927742" y="2548161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98852" y="4306617"/>
            <a:ext cx="1459522" cy="1758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kumimoji="1" lang="ja-JP" altLang="en-US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図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1407" r="11287" b="795"/>
          <a:stretch/>
        </p:blipFill>
        <p:spPr>
          <a:xfrm>
            <a:off x="8642838" y="4620668"/>
            <a:ext cx="3332284" cy="2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ic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263</Words>
  <Application>Microsoft Office PowerPoint</Application>
  <PresentationFormat>ワイド画面</PresentationFormat>
  <Paragraphs>261</Paragraphs>
  <Slides>27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6" baseType="lpstr">
      <vt:lpstr>Antique Olive Compact</vt:lpstr>
      <vt:lpstr>Antique Olive Roman</vt:lpstr>
      <vt:lpstr>UD デジタル 教科書体 NP-B</vt:lpstr>
      <vt:lpstr>Arial</vt:lpstr>
      <vt:lpstr>Calibri</vt:lpstr>
      <vt:lpstr>Calibri Light</vt:lpstr>
      <vt:lpstr>Comic Sans MS</vt:lpstr>
      <vt:lpstr>Office Theme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豊中市教育委員会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豊中市教育委員会</dc:creator>
  <cp:lastModifiedBy>祐平 藤堂</cp:lastModifiedBy>
  <cp:revision>22</cp:revision>
  <cp:lastPrinted>2020-04-08T08:40:27Z</cp:lastPrinted>
  <dcterms:created xsi:type="dcterms:W3CDTF">2020-04-08T03:33:06Z</dcterms:created>
  <dcterms:modified xsi:type="dcterms:W3CDTF">2025-12-23T22:09:14Z</dcterms:modified>
</cp:coreProperties>
</file>