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8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F0909"/>
    <a:srgbClr val="FF99CC"/>
    <a:srgbClr val="FFFFFF"/>
    <a:srgbClr val="FF00FF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8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2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BA46D-2569-49F4-9BD8-06559C92B7E7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77EE1-B059-430A-9C12-318B229274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046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28C7D1-6181-FF0E-DC16-949D3D2F2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6BEE24C-8A46-679D-E82D-67B23C1726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91314D6-53FF-5BFA-9BAD-B7FC52DC0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E50F99-58EE-2572-7F1D-1712E3A70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0979CE-EAE7-B8E7-78DB-B3203D41C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6850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9DCAA2-3EED-A5DA-FD34-A3C9F83C4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9599371-36C2-0D8E-FFB0-065D23A7A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06D6C8C-550D-2DDE-B5BE-DD3040A7D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530432-9369-DA61-8D60-2CE081996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207821-1A4A-E3B6-5E68-AFBFFC43E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873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E0F35E1-9544-1BDF-6BF0-08E9525C80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EABC09-A909-3BE4-8ED7-B779E691C7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F120D08-7C7F-ECF7-0588-495E933FD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666DDB-DF73-8188-45D9-D9B4F064F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3748351-FB84-42B2-CE61-04A5F9CD7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4061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D9015A-D6D1-BA2D-AFAC-7669ECE06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41E37A-230E-9114-DD64-4F5A275C22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6DA2DC-D10A-FD2C-5648-FC2885046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8043E2-4BF7-4712-6E01-DB64EDCE6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2E584D-85F2-9B6B-0D2F-AFF2060E5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040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9104B7-A601-31A5-1C25-CBE6B5C0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29F982-FE86-4199-DCB9-99E990F44F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169894-BC86-09E3-2812-6BD581964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86169A-795B-D5C8-83BB-93687F4B6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757288-6D2A-C341-9FB9-2ACB3D660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25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159EB1-6CCD-C203-4803-B603B3424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AE339CE-0998-ACBD-5FA5-834E2895B3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A07FEE-F1B5-CC45-5C66-73352B36CE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2200D1-8030-1E82-7748-600724ED9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566720-D767-06DA-A797-CE313CA71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E6DA497-B82F-E3AB-9111-6DBDB7565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8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F96E1A-478C-10D0-635B-9EC3F36D8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E7F03A-AEE9-6C84-8ECF-DDE06ABD9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AFD6368-BB32-9F81-5696-9A0D0FC7B6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B37563-BE41-CE13-2CCD-80F5D1DA44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1E842EE-BFED-964E-BEDD-85245699FE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82699EC-118E-1323-0595-6C1258A79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FAD791E-4607-109C-1DAE-E12C062B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BDC6ADA-B877-9110-8DFE-ED7856145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114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DD9A4E-A1D1-8574-66EE-15737FA1A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802C013-2044-83DC-234C-D7A8BE0FA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065E4ED-46D6-28CB-AD22-13D108B81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54D3C1F-5C9B-0391-49F3-4794A1517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37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7F378D0-1BF2-771D-723D-3538C968A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799F082-2B0B-6C03-3DBF-092834F88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301A5BA-3374-2CB8-D57B-3B484A6AB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26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A433A2-4E8B-C13A-C3D2-701410B2F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2F2F08E-BFAE-BE2F-EA39-3BD8D14BFC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5D932F1-4DCE-5A45-57E8-11546912A2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3442CE-A7CC-B8E9-90E3-1415A6BA0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0348F9-1598-5F2E-08C3-206E441E9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6D7989-7C56-3F2A-19EA-C00DB1302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6461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848A76-CA18-9AA2-F666-49F3EE273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5E2179D-C6E9-E3C8-B55A-CFC6E1E071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195770-5F88-F141-B624-50BFF6677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1F6D22D-D97D-EDA5-EFDD-9BB68D528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CF6832-C116-E681-F4E9-B08F0D4AE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E63C21D-A931-C699-9CC2-3398411E8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74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F7E10BF-1559-A830-051D-7767FE57F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A9C91EF-1DD9-73F1-D03C-8706A6531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23CB4-9CAD-FFD5-19F2-AEFC6B952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B24F4-03E0-41C9-9A05-359C9B911DE3}" type="datetimeFigureOut">
              <a:rPr kumimoji="1" lang="ja-JP" altLang="en-US" smtClean="0"/>
              <a:t>2025/12/13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B7F0C6-69E2-89F0-A2C4-DA0993C29C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2AB5D3-EAAE-23B1-AFFA-97B1C4F0C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1853E4-789E-4B54-B7AA-E09C96A278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82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「黒板」の写真素材 | 2,600,039件の無料イラスト画像 | Adobe Stock">
            <a:extLst>
              <a:ext uri="{FF2B5EF4-FFF2-40B4-BE49-F238E27FC236}">
                <a16:creationId xmlns:a16="http://schemas.microsoft.com/office/drawing/2014/main" id="{AB42C263-8212-767B-B5E9-81079A2769F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" t="7625" r="2184" b="13295"/>
          <a:stretch>
            <a:fillRect/>
          </a:stretch>
        </p:blipFill>
        <p:spPr bwMode="auto">
          <a:xfrm>
            <a:off x="-5051" y="-10510"/>
            <a:ext cx="12244141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3" name="グループ化 62">
            <a:extLst>
              <a:ext uri="{FF2B5EF4-FFF2-40B4-BE49-F238E27FC236}">
                <a16:creationId xmlns:a16="http://schemas.microsoft.com/office/drawing/2014/main" id="{8A9AA5D6-8EE9-5D31-11DB-7CE353A258B2}"/>
              </a:ext>
            </a:extLst>
          </p:cNvPr>
          <p:cNvGrpSpPr/>
          <p:nvPr/>
        </p:nvGrpSpPr>
        <p:grpSpPr>
          <a:xfrm>
            <a:off x="3834334" y="990791"/>
            <a:ext cx="2814007" cy="5357458"/>
            <a:chOff x="3813314" y="1001301"/>
            <a:chExt cx="2814007" cy="5357458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A27F3690-9327-A41F-0FF8-292FAF210DA0}"/>
                </a:ext>
              </a:extLst>
            </p:cNvPr>
            <p:cNvCxnSpPr/>
            <p:nvPr/>
          </p:nvCxnSpPr>
          <p:spPr>
            <a:xfrm flipV="1">
              <a:off x="4767327" y="1008381"/>
              <a:ext cx="0" cy="5350378"/>
            </a:xfrm>
            <a:prstGeom prst="line">
              <a:avLst/>
            </a:prstGeom>
            <a:ln w="9525">
              <a:solidFill>
                <a:srgbClr val="E7E6E6">
                  <a:alpha val="34118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コネクタ 26">
              <a:extLst>
                <a:ext uri="{FF2B5EF4-FFF2-40B4-BE49-F238E27FC236}">
                  <a16:creationId xmlns:a16="http://schemas.microsoft.com/office/drawing/2014/main" id="{6412A713-E7BE-196B-C235-E634A800915B}"/>
                </a:ext>
              </a:extLst>
            </p:cNvPr>
            <p:cNvCxnSpPr/>
            <p:nvPr/>
          </p:nvCxnSpPr>
          <p:spPr>
            <a:xfrm flipV="1">
              <a:off x="5540629" y="1001301"/>
              <a:ext cx="0" cy="5350378"/>
            </a:xfrm>
            <a:prstGeom prst="line">
              <a:avLst/>
            </a:prstGeom>
            <a:ln w="9525">
              <a:solidFill>
                <a:srgbClr val="E7E6E6">
                  <a:alpha val="34118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>
              <a:extLst>
                <a:ext uri="{FF2B5EF4-FFF2-40B4-BE49-F238E27FC236}">
                  <a16:creationId xmlns:a16="http://schemas.microsoft.com/office/drawing/2014/main" id="{9DD04D43-53C4-3E4C-EF91-8C9606C32E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13314" y="2778707"/>
              <a:ext cx="2756196" cy="0"/>
            </a:xfrm>
            <a:prstGeom prst="line">
              <a:avLst/>
            </a:prstGeom>
            <a:ln w="9525">
              <a:solidFill>
                <a:srgbClr val="E7E6E6">
                  <a:alpha val="34118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コネクタ 57">
              <a:extLst>
                <a:ext uri="{FF2B5EF4-FFF2-40B4-BE49-F238E27FC236}">
                  <a16:creationId xmlns:a16="http://schemas.microsoft.com/office/drawing/2014/main" id="{DB7F4523-1B51-997A-F40C-543C67182D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29080" y="3677340"/>
              <a:ext cx="2756196" cy="0"/>
            </a:xfrm>
            <a:prstGeom prst="line">
              <a:avLst/>
            </a:prstGeom>
            <a:ln w="9525">
              <a:solidFill>
                <a:srgbClr val="E7E6E6">
                  <a:alpha val="34118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コネクタ 59">
              <a:extLst>
                <a:ext uri="{FF2B5EF4-FFF2-40B4-BE49-F238E27FC236}">
                  <a16:creationId xmlns:a16="http://schemas.microsoft.com/office/drawing/2014/main" id="{A88D1FD5-509A-D9A1-8D3D-159DDFA380E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44847" y="4702097"/>
              <a:ext cx="2756196" cy="0"/>
            </a:xfrm>
            <a:prstGeom prst="line">
              <a:avLst/>
            </a:prstGeom>
            <a:ln w="9525">
              <a:solidFill>
                <a:srgbClr val="E7E6E6">
                  <a:alpha val="34118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コネクタ 60">
              <a:extLst>
                <a:ext uri="{FF2B5EF4-FFF2-40B4-BE49-F238E27FC236}">
                  <a16:creationId xmlns:a16="http://schemas.microsoft.com/office/drawing/2014/main" id="{F16BDB37-5A36-773B-4778-3C896F8841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71125" y="5600732"/>
              <a:ext cx="2756196" cy="0"/>
            </a:xfrm>
            <a:prstGeom prst="line">
              <a:avLst/>
            </a:prstGeom>
            <a:ln w="9525">
              <a:solidFill>
                <a:srgbClr val="E7E6E6">
                  <a:alpha val="34118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コネクタ 61">
              <a:extLst>
                <a:ext uri="{FF2B5EF4-FFF2-40B4-BE49-F238E27FC236}">
                  <a16:creationId xmlns:a16="http://schemas.microsoft.com/office/drawing/2014/main" id="{1453DA6F-3876-AF48-2E41-5344448EE53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44850" y="1916869"/>
              <a:ext cx="2756196" cy="0"/>
            </a:xfrm>
            <a:prstGeom prst="line">
              <a:avLst/>
            </a:prstGeom>
            <a:ln w="9525">
              <a:solidFill>
                <a:srgbClr val="E7E6E6">
                  <a:alpha val="34118"/>
                </a:srgb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899BE86C-3485-5C7B-444E-BA71031C8ED9}"/>
              </a:ext>
            </a:extLst>
          </p:cNvPr>
          <p:cNvGrpSpPr/>
          <p:nvPr/>
        </p:nvGrpSpPr>
        <p:grpSpPr>
          <a:xfrm>
            <a:off x="641131" y="1699425"/>
            <a:ext cx="1797269" cy="3913099"/>
            <a:chOff x="641131" y="1699425"/>
            <a:chExt cx="1797269" cy="3913099"/>
          </a:xfrm>
        </p:grpSpPr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A5A8F6D2-B9F0-839D-1225-C2081D4F1524}"/>
                </a:ext>
              </a:extLst>
            </p:cNvPr>
            <p:cNvSpPr/>
            <p:nvPr/>
          </p:nvSpPr>
          <p:spPr>
            <a:xfrm>
              <a:off x="641131" y="2049517"/>
              <a:ext cx="1797269" cy="356300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668A538A-8B25-16A4-63B2-BC34D329B775}"/>
                </a:ext>
              </a:extLst>
            </p:cNvPr>
            <p:cNvSpPr/>
            <p:nvPr/>
          </p:nvSpPr>
          <p:spPr>
            <a:xfrm>
              <a:off x="996558" y="1720445"/>
              <a:ext cx="1050931" cy="6259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47D80EC6-1575-4E7C-2063-5681E413DE73}"/>
                </a:ext>
              </a:extLst>
            </p:cNvPr>
            <p:cNvSpPr/>
            <p:nvPr/>
          </p:nvSpPr>
          <p:spPr>
            <a:xfrm>
              <a:off x="986048" y="1699425"/>
              <a:ext cx="110799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r>
                <a:rPr lang="ja-JP" altLang="en-US" sz="3600" b="1" dirty="0">
                  <a:ln>
                    <a:solidFill>
                      <a:sysClr val="windowText" lastClr="000000"/>
                    </a:solidFill>
                  </a:ln>
                  <a:solidFill>
                    <a:srgbClr val="FF99CC"/>
                  </a:solidFill>
                  <a:latin typeface="851チカラヅヨク-かなA" panose="02000600000000000000" pitchFamily="2" charset="-128"/>
                  <a:ea typeface="851チカラヅヨク-かなA" panose="02000600000000000000" pitchFamily="2" charset="-128"/>
                </a:rPr>
                <a:t>順番</a:t>
              </a:r>
              <a:endParaRPr lang="ja-JP" altLang="en-US" sz="3600" b="1" cap="none" spc="0" dirty="0">
                <a:ln>
                  <a:solidFill>
                    <a:sysClr val="windowText" lastClr="000000"/>
                  </a:solidFill>
                </a:ln>
                <a:solidFill>
                  <a:srgbClr val="FF99CC"/>
                </a:solidFill>
                <a:effectLst/>
                <a:latin typeface="851チカラヅヨク-かなA" panose="02000600000000000000" pitchFamily="2" charset="-128"/>
                <a:ea typeface="851チカラヅヨク-かなA" panose="02000600000000000000" pitchFamily="2" charset="-128"/>
              </a:endParaRPr>
            </a:p>
          </p:txBody>
        </p:sp>
      </p:grp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5D3643-DECF-C826-8B5C-81E26D70499D}"/>
              </a:ext>
            </a:extLst>
          </p:cNvPr>
          <p:cNvSpPr/>
          <p:nvPr/>
        </p:nvSpPr>
        <p:spPr>
          <a:xfrm>
            <a:off x="236595" y="224526"/>
            <a:ext cx="260680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８４</a:t>
            </a:r>
            <a:r>
              <a:rPr lang="en-US" altLang="ja-JP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÷</a:t>
            </a:r>
            <a:r>
              <a:rPr lang="ja-JP" alt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６＝</a:t>
            </a:r>
            <a:endParaRPr lang="ja-JP" altLang="en-US" sz="54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D106A051-4630-4312-5B6C-A885702B9600}"/>
              </a:ext>
            </a:extLst>
          </p:cNvPr>
          <p:cNvCxnSpPr>
            <a:cxnSpLocks/>
          </p:cNvCxnSpPr>
          <p:nvPr/>
        </p:nvCxnSpPr>
        <p:spPr>
          <a:xfrm>
            <a:off x="4570156" y="1908315"/>
            <a:ext cx="1908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77D5205-034C-951F-1E10-AE369FAD1EE9}"/>
              </a:ext>
            </a:extLst>
          </p:cNvPr>
          <p:cNvGrpSpPr/>
          <p:nvPr/>
        </p:nvGrpSpPr>
        <p:grpSpPr>
          <a:xfrm>
            <a:off x="834897" y="2507160"/>
            <a:ext cx="1458652" cy="670770"/>
            <a:chOff x="451945" y="1261241"/>
            <a:chExt cx="1458652" cy="670770"/>
          </a:xfrm>
        </p:grpSpPr>
        <p:sp>
          <p:nvSpPr>
            <p:cNvPr id="7" name="四角形: 角を丸くする 6">
              <a:extLst>
                <a:ext uri="{FF2B5EF4-FFF2-40B4-BE49-F238E27FC236}">
                  <a16:creationId xmlns:a16="http://schemas.microsoft.com/office/drawing/2014/main" id="{D2825D9C-92CC-D07A-4500-22961B242CB2}"/>
                </a:ext>
              </a:extLst>
            </p:cNvPr>
            <p:cNvSpPr/>
            <p:nvPr/>
          </p:nvSpPr>
          <p:spPr>
            <a:xfrm>
              <a:off x="451945" y="1261241"/>
              <a:ext cx="1418896" cy="62010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4E55EEF-776B-38E0-5804-A5262EB9694D}"/>
                </a:ext>
              </a:extLst>
            </p:cNvPr>
            <p:cNvSpPr/>
            <p:nvPr/>
          </p:nvSpPr>
          <p:spPr>
            <a:xfrm>
              <a:off x="464367" y="1285680"/>
              <a:ext cx="1446230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3600" b="1" cap="none" spc="0" dirty="0">
                  <a:ln w="10160">
                    <a:noFill/>
                    <a:prstDash val="solid"/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立てる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4AB458A8-0B9E-8382-810F-94E97F0490E7}"/>
              </a:ext>
            </a:extLst>
          </p:cNvPr>
          <p:cNvGrpSpPr/>
          <p:nvPr/>
        </p:nvGrpSpPr>
        <p:grpSpPr>
          <a:xfrm>
            <a:off x="841108" y="3265091"/>
            <a:ext cx="1460255" cy="670770"/>
            <a:chOff x="451945" y="1261241"/>
            <a:chExt cx="1460255" cy="670770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88043F4C-56C0-D531-E235-49E01240C765}"/>
                </a:ext>
              </a:extLst>
            </p:cNvPr>
            <p:cNvSpPr/>
            <p:nvPr/>
          </p:nvSpPr>
          <p:spPr>
            <a:xfrm>
              <a:off x="451945" y="1261241"/>
              <a:ext cx="1418896" cy="62010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E741FB24-C199-B639-8A5D-3EACC30E0440}"/>
                </a:ext>
              </a:extLst>
            </p:cNvPr>
            <p:cNvSpPr/>
            <p:nvPr/>
          </p:nvSpPr>
          <p:spPr>
            <a:xfrm>
              <a:off x="462764" y="1285680"/>
              <a:ext cx="1449436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3600" b="1" dirty="0">
                  <a:ln w="10160">
                    <a:noFill/>
                    <a:prstDash val="solid"/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かけ</a:t>
              </a:r>
              <a:r>
                <a:rPr lang="ja-JP" altLang="en-US" sz="3600" b="1" cap="none" spc="0" dirty="0">
                  <a:ln w="10160">
                    <a:noFill/>
                    <a:prstDash val="solid"/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る</a:t>
              </a: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DF550FE-940A-67FC-01A2-B6F1D350B2FF}"/>
              </a:ext>
            </a:extLst>
          </p:cNvPr>
          <p:cNvGrpSpPr/>
          <p:nvPr/>
        </p:nvGrpSpPr>
        <p:grpSpPr>
          <a:xfrm>
            <a:off x="834897" y="4023022"/>
            <a:ext cx="1418896" cy="670770"/>
            <a:chOff x="451945" y="1261241"/>
            <a:chExt cx="1418896" cy="670770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C4A5438A-674E-3F3A-95EC-77AA6C0463AD}"/>
                </a:ext>
              </a:extLst>
            </p:cNvPr>
            <p:cNvSpPr/>
            <p:nvPr/>
          </p:nvSpPr>
          <p:spPr>
            <a:xfrm>
              <a:off x="451945" y="1261241"/>
              <a:ext cx="1418896" cy="62010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8E6CFE5E-AD64-B617-32D0-6A8414C7F476}"/>
                </a:ext>
              </a:extLst>
            </p:cNvPr>
            <p:cNvSpPr/>
            <p:nvPr/>
          </p:nvSpPr>
          <p:spPr>
            <a:xfrm>
              <a:off x="710429" y="1285680"/>
              <a:ext cx="954108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3600" b="1" dirty="0">
                  <a:ln w="10160">
                    <a:noFill/>
                    <a:prstDash val="solid"/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ひく</a:t>
              </a:r>
              <a:endParaRPr lang="ja-JP" altLang="en-US" sz="3600" b="1" cap="none" spc="0" dirty="0">
                <a:ln w="1016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5B0287B4-53E2-D2D1-565D-32CBB1AF103F}"/>
              </a:ext>
            </a:extLst>
          </p:cNvPr>
          <p:cNvGrpSpPr/>
          <p:nvPr/>
        </p:nvGrpSpPr>
        <p:grpSpPr>
          <a:xfrm>
            <a:off x="841108" y="4780953"/>
            <a:ext cx="1455446" cy="670770"/>
            <a:chOff x="451945" y="1261241"/>
            <a:chExt cx="1455446" cy="670770"/>
          </a:xfrm>
        </p:grpSpPr>
        <p:sp>
          <p:nvSpPr>
            <p:cNvPr id="17" name="四角形: 角を丸くする 16">
              <a:extLst>
                <a:ext uri="{FF2B5EF4-FFF2-40B4-BE49-F238E27FC236}">
                  <a16:creationId xmlns:a16="http://schemas.microsoft.com/office/drawing/2014/main" id="{ACD935BF-1619-EC58-CF5E-7A1C1A7AEC2F}"/>
                </a:ext>
              </a:extLst>
            </p:cNvPr>
            <p:cNvSpPr/>
            <p:nvPr/>
          </p:nvSpPr>
          <p:spPr>
            <a:xfrm>
              <a:off x="451945" y="1261241"/>
              <a:ext cx="1418896" cy="62010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2">
                    <a:lumMod val="50000"/>
                  </a:schemeClr>
                </a:solidFill>
              </a:endParaRPr>
            </a:p>
          </p:txBody>
        </p:sp>
        <p:sp>
          <p:nvSpPr>
            <p:cNvPr id="18" name="正方形/長方形 17">
              <a:extLst>
                <a:ext uri="{FF2B5EF4-FFF2-40B4-BE49-F238E27FC236}">
                  <a16:creationId xmlns:a16="http://schemas.microsoft.com/office/drawing/2014/main" id="{25D6F01F-525C-06D6-96E3-6CED8CDA7015}"/>
                </a:ext>
              </a:extLst>
            </p:cNvPr>
            <p:cNvSpPr/>
            <p:nvPr/>
          </p:nvSpPr>
          <p:spPr>
            <a:xfrm>
              <a:off x="467573" y="1285680"/>
              <a:ext cx="1439818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ja-JP" altLang="en-US" sz="3600" b="1" dirty="0">
                  <a:ln w="10160">
                    <a:noFill/>
                    <a:prstDash val="solid"/>
                  </a:ln>
                  <a:solidFill>
                    <a:schemeClr val="tx2">
                      <a:lumMod val="50000"/>
                    </a:schemeClr>
                  </a:solidFill>
                  <a:effectLst>
                    <a:outerShdw blurRad="38100" dist="22860" dir="5400000" algn="tl" rotWithShape="0">
                      <a:srgbClr val="000000">
                        <a:alpha val="30000"/>
                      </a:srgbClr>
                    </a:outerShdw>
                  </a:effectLst>
                  <a:latin typeface="UD デジタル 教科書体 NK" panose="02020400000000000000" pitchFamily="18" charset="-128"/>
                  <a:ea typeface="UD デジタル 教科書体 NK" panose="02020400000000000000" pitchFamily="18" charset="-128"/>
                </a:rPr>
                <a:t>おろす</a:t>
              </a:r>
              <a:endParaRPr lang="ja-JP" altLang="en-US" sz="3600" b="1" cap="none" spc="0" dirty="0">
                <a:ln w="1016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endParaRPr>
            </a:p>
          </p:txBody>
        </p:sp>
      </p:grpSp>
      <p:sp>
        <p:nvSpPr>
          <p:cNvPr id="23" name="矢印: 右 22">
            <a:extLst>
              <a:ext uri="{FF2B5EF4-FFF2-40B4-BE49-F238E27FC236}">
                <a16:creationId xmlns:a16="http://schemas.microsoft.com/office/drawing/2014/main" id="{05607DE2-C8B5-0AAD-836E-B6091FABE6DA}"/>
              </a:ext>
            </a:extLst>
          </p:cNvPr>
          <p:cNvSpPr/>
          <p:nvPr/>
        </p:nvSpPr>
        <p:spPr>
          <a:xfrm>
            <a:off x="319155" y="2616378"/>
            <a:ext cx="437789" cy="476771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矢印: 右 23">
            <a:extLst>
              <a:ext uri="{FF2B5EF4-FFF2-40B4-BE49-F238E27FC236}">
                <a16:creationId xmlns:a16="http://schemas.microsoft.com/office/drawing/2014/main" id="{3C68B49D-BF02-9292-706A-B2D528F1751E}"/>
              </a:ext>
            </a:extLst>
          </p:cNvPr>
          <p:cNvSpPr/>
          <p:nvPr/>
        </p:nvSpPr>
        <p:spPr>
          <a:xfrm>
            <a:off x="319155" y="3374309"/>
            <a:ext cx="437789" cy="476771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矢印: 右 24">
            <a:extLst>
              <a:ext uri="{FF2B5EF4-FFF2-40B4-BE49-F238E27FC236}">
                <a16:creationId xmlns:a16="http://schemas.microsoft.com/office/drawing/2014/main" id="{04B474FA-B27B-76D1-376E-38323B07345A}"/>
              </a:ext>
            </a:extLst>
          </p:cNvPr>
          <p:cNvSpPr/>
          <p:nvPr/>
        </p:nvSpPr>
        <p:spPr>
          <a:xfrm>
            <a:off x="319155" y="4132240"/>
            <a:ext cx="437789" cy="476771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矢印: 右 25">
            <a:extLst>
              <a:ext uri="{FF2B5EF4-FFF2-40B4-BE49-F238E27FC236}">
                <a16:creationId xmlns:a16="http://schemas.microsoft.com/office/drawing/2014/main" id="{B7370045-3834-874F-DFF4-11172B91FDAB}"/>
              </a:ext>
            </a:extLst>
          </p:cNvPr>
          <p:cNvSpPr/>
          <p:nvPr/>
        </p:nvSpPr>
        <p:spPr>
          <a:xfrm>
            <a:off x="319155" y="4890171"/>
            <a:ext cx="437789" cy="476771"/>
          </a:xfrm>
          <a:prstGeom prst="rightArrow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弧 27">
            <a:extLst>
              <a:ext uri="{FF2B5EF4-FFF2-40B4-BE49-F238E27FC236}">
                <a16:creationId xmlns:a16="http://schemas.microsoft.com/office/drawing/2014/main" id="{19576D54-FEC4-5DB1-B9BB-CCC671CB7687}"/>
              </a:ext>
            </a:extLst>
          </p:cNvPr>
          <p:cNvSpPr/>
          <p:nvPr/>
        </p:nvSpPr>
        <p:spPr>
          <a:xfrm>
            <a:off x="4397099" y="1908315"/>
            <a:ext cx="370228" cy="849939"/>
          </a:xfrm>
          <a:prstGeom prst="arc">
            <a:avLst>
              <a:gd name="adj1" fmla="val 16200000"/>
              <a:gd name="adj2" fmla="val 5429918"/>
            </a:avLst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9993870-8D84-79C4-3C86-D89699A45DE5}"/>
              </a:ext>
            </a:extLst>
          </p:cNvPr>
          <p:cNvSpPr/>
          <p:nvPr/>
        </p:nvSpPr>
        <p:spPr>
          <a:xfrm>
            <a:off x="4838702" y="1909036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８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82EE71CC-D9D4-9F2F-6955-FFFFCE61B9AE}"/>
              </a:ext>
            </a:extLst>
          </p:cNvPr>
          <p:cNvSpPr/>
          <p:nvPr/>
        </p:nvSpPr>
        <p:spPr>
          <a:xfrm>
            <a:off x="5514716" y="1909036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４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60C875B9-CE3D-28ED-074E-E1F05F712F70}"/>
              </a:ext>
            </a:extLst>
          </p:cNvPr>
          <p:cNvSpPr/>
          <p:nvPr/>
        </p:nvSpPr>
        <p:spPr>
          <a:xfrm>
            <a:off x="3839340" y="1885482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６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A7C4A43B-C3BA-9D5A-2388-BF2F8D63B317}"/>
              </a:ext>
            </a:extLst>
          </p:cNvPr>
          <p:cNvSpPr/>
          <p:nvPr/>
        </p:nvSpPr>
        <p:spPr>
          <a:xfrm>
            <a:off x="4843616" y="1013641"/>
            <a:ext cx="670815" cy="788154"/>
          </a:xfrm>
          <a:prstGeom prst="rect">
            <a:avLst/>
          </a:prstGeom>
          <a:noFill/>
          <a:ln w="28575">
            <a:solidFill>
              <a:srgbClr val="FF99C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68B732C-7302-9A6B-D571-35FAC92877EE}"/>
              </a:ext>
            </a:extLst>
          </p:cNvPr>
          <p:cNvSpPr/>
          <p:nvPr/>
        </p:nvSpPr>
        <p:spPr>
          <a:xfrm>
            <a:off x="4816227" y="928900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１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00A4E01B-8B92-2D15-A82F-251269DBCA63}"/>
              </a:ext>
            </a:extLst>
          </p:cNvPr>
          <p:cNvSpPr/>
          <p:nvPr/>
        </p:nvSpPr>
        <p:spPr>
          <a:xfrm>
            <a:off x="4261747" y="239997"/>
            <a:ext cx="1385028" cy="577591"/>
          </a:xfrm>
          <a:prstGeom prst="wedgeRoundRectCallout">
            <a:avLst>
              <a:gd name="adj1" fmla="val 4833"/>
              <a:gd name="adj2" fmla="val 9248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bIns="0" rtlCol="0" anchor="ctr"/>
          <a:lstStyle/>
          <a:p>
            <a:pPr algn="ctr"/>
            <a:r>
              <a:rPr lang="ja-JP" altLang="en-US" sz="40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８</a:t>
            </a:r>
            <a:r>
              <a:rPr lang="en-US" altLang="ja-JP" sz="40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÷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６</a:t>
            </a:r>
            <a:endParaRPr kumimoji="1" lang="ja-JP" altLang="en-US" sz="4000" dirty="0">
              <a:solidFill>
                <a:schemeClr val="tx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7C8A31A3-2BCA-8370-82A3-E71C3D44445F}"/>
              </a:ext>
            </a:extLst>
          </p:cNvPr>
          <p:cNvSpPr/>
          <p:nvPr/>
        </p:nvSpPr>
        <p:spPr>
          <a:xfrm>
            <a:off x="4855286" y="2809337"/>
            <a:ext cx="670389" cy="810695"/>
          </a:xfrm>
          <a:prstGeom prst="rect">
            <a:avLst/>
          </a:prstGeom>
          <a:noFill/>
          <a:ln w="28575">
            <a:solidFill>
              <a:srgbClr val="FF99C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grpSp>
        <p:nvGrpSpPr>
          <p:cNvPr id="36" name="グループ化 35">
            <a:extLst>
              <a:ext uri="{FF2B5EF4-FFF2-40B4-BE49-F238E27FC236}">
                <a16:creationId xmlns:a16="http://schemas.microsoft.com/office/drawing/2014/main" id="{719BC462-4BDC-EEC7-B557-C471402C85DD}"/>
              </a:ext>
            </a:extLst>
          </p:cNvPr>
          <p:cNvGrpSpPr/>
          <p:nvPr/>
        </p:nvGrpSpPr>
        <p:grpSpPr>
          <a:xfrm>
            <a:off x="3771047" y="1008381"/>
            <a:ext cx="1875728" cy="1800420"/>
            <a:chOff x="7789994" y="682358"/>
            <a:chExt cx="2603410" cy="2439900"/>
          </a:xfrm>
        </p:grpSpPr>
        <p:sp>
          <p:nvSpPr>
            <p:cNvPr id="37" name="楕円 36">
              <a:extLst>
                <a:ext uri="{FF2B5EF4-FFF2-40B4-BE49-F238E27FC236}">
                  <a16:creationId xmlns:a16="http://schemas.microsoft.com/office/drawing/2014/main" id="{9511D1F3-9869-36FE-E391-552BC51DDB03}"/>
                </a:ext>
              </a:extLst>
            </p:cNvPr>
            <p:cNvSpPr/>
            <p:nvPr/>
          </p:nvSpPr>
          <p:spPr>
            <a:xfrm>
              <a:off x="9208817" y="682358"/>
              <a:ext cx="1184587" cy="1148763"/>
            </a:xfrm>
            <a:prstGeom prst="ellipse">
              <a:avLst/>
            </a:prstGeom>
            <a:no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38" name="楕円 37">
              <a:extLst>
                <a:ext uri="{FF2B5EF4-FFF2-40B4-BE49-F238E27FC236}">
                  <a16:creationId xmlns:a16="http://schemas.microsoft.com/office/drawing/2014/main" id="{C4395475-203A-2750-2C34-8A5B0D01C2A6}"/>
                </a:ext>
              </a:extLst>
            </p:cNvPr>
            <p:cNvSpPr/>
            <p:nvPr/>
          </p:nvSpPr>
          <p:spPr>
            <a:xfrm>
              <a:off x="7789994" y="1973493"/>
              <a:ext cx="1184587" cy="1148765"/>
            </a:xfrm>
            <a:prstGeom prst="ellipse">
              <a:avLst/>
            </a:prstGeom>
            <a:no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/>
            </a:p>
          </p:txBody>
        </p:sp>
      </p:grp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3432A89-F6C0-5A06-4E7E-47263F715825}"/>
              </a:ext>
            </a:extLst>
          </p:cNvPr>
          <p:cNvSpPr/>
          <p:nvPr/>
        </p:nvSpPr>
        <p:spPr>
          <a:xfrm>
            <a:off x="4822735" y="2704664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６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CA01E211-115C-D2BD-59F8-EBCCDC557411}"/>
              </a:ext>
            </a:extLst>
          </p:cNvPr>
          <p:cNvCxnSpPr>
            <a:cxnSpLocks/>
          </p:cNvCxnSpPr>
          <p:nvPr/>
        </p:nvCxnSpPr>
        <p:spPr>
          <a:xfrm>
            <a:off x="4540393" y="3688398"/>
            <a:ext cx="1908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CC327FC0-CB4B-8101-968F-6DBDE6436797}"/>
              </a:ext>
            </a:extLst>
          </p:cNvPr>
          <p:cNvSpPr/>
          <p:nvPr/>
        </p:nvSpPr>
        <p:spPr>
          <a:xfrm>
            <a:off x="4804868" y="3738465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２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7463661-39E6-7BBA-A17F-C55CFD4828BB}"/>
              </a:ext>
            </a:extLst>
          </p:cNvPr>
          <p:cNvSpPr/>
          <p:nvPr/>
        </p:nvSpPr>
        <p:spPr>
          <a:xfrm>
            <a:off x="4844327" y="3844973"/>
            <a:ext cx="670389" cy="810695"/>
          </a:xfrm>
          <a:prstGeom prst="rect">
            <a:avLst/>
          </a:prstGeom>
          <a:noFill/>
          <a:ln w="28575">
            <a:solidFill>
              <a:srgbClr val="FF99C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pic>
        <p:nvPicPr>
          <p:cNvPr id="1026" name="Picture 2" descr="人差し指を立てた手のイラスト（掌・甲） | かわいいフリー素材集 いらすとや">
            <a:extLst>
              <a:ext uri="{FF2B5EF4-FFF2-40B4-BE49-F238E27FC236}">
                <a16:creationId xmlns:a16="http://schemas.microsoft.com/office/drawing/2014/main" id="{F5D4C420-0C0F-B28B-C5D6-35DE4FED82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alphaModFix amt="95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1241" t="-1" r="21031" b="71310"/>
          <a:stretch>
            <a:fillRect/>
          </a:stretch>
        </p:blipFill>
        <p:spPr bwMode="auto">
          <a:xfrm rot="17521762">
            <a:off x="5666154" y="1993922"/>
            <a:ext cx="384802" cy="822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矢印: 下 44">
            <a:extLst>
              <a:ext uri="{FF2B5EF4-FFF2-40B4-BE49-F238E27FC236}">
                <a16:creationId xmlns:a16="http://schemas.microsoft.com/office/drawing/2014/main" id="{40565D94-A0FF-C0D5-58DD-47AB621D785E}"/>
              </a:ext>
            </a:extLst>
          </p:cNvPr>
          <p:cNvSpPr/>
          <p:nvPr/>
        </p:nvSpPr>
        <p:spPr>
          <a:xfrm>
            <a:off x="5805494" y="2798827"/>
            <a:ext cx="219975" cy="810695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8D0BBEE-3A77-B094-9D6A-415DB8462433}"/>
              </a:ext>
            </a:extLst>
          </p:cNvPr>
          <p:cNvSpPr/>
          <p:nvPr/>
        </p:nvSpPr>
        <p:spPr>
          <a:xfrm>
            <a:off x="5524941" y="3750040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４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15D7A20-7F98-E1CC-C511-A6B52B54C5EA}"/>
              </a:ext>
            </a:extLst>
          </p:cNvPr>
          <p:cNvSpPr/>
          <p:nvPr/>
        </p:nvSpPr>
        <p:spPr>
          <a:xfrm>
            <a:off x="5574391" y="1017802"/>
            <a:ext cx="670389" cy="810695"/>
          </a:xfrm>
          <a:prstGeom prst="rect">
            <a:avLst/>
          </a:prstGeom>
          <a:noFill/>
          <a:ln w="28575">
            <a:solidFill>
              <a:srgbClr val="FF99C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49" name="吹き出し: 角を丸めた四角形 48">
            <a:extLst>
              <a:ext uri="{FF2B5EF4-FFF2-40B4-BE49-F238E27FC236}">
                <a16:creationId xmlns:a16="http://schemas.microsoft.com/office/drawing/2014/main" id="{584DBE09-47AE-46A6-466F-38C86AD5499F}"/>
              </a:ext>
            </a:extLst>
          </p:cNvPr>
          <p:cNvSpPr/>
          <p:nvPr/>
        </p:nvSpPr>
        <p:spPr>
          <a:xfrm>
            <a:off x="5681468" y="253656"/>
            <a:ext cx="1633731" cy="577591"/>
          </a:xfrm>
          <a:prstGeom prst="wedgeRoundRectCallout">
            <a:avLst>
              <a:gd name="adj1" fmla="val -30738"/>
              <a:gd name="adj2" fmla="val 98497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144000" bIns="0" rtlCol="0" anchor="ctr"/>
          <a:lstStyle/>
          <a:p>
            <a:pPr algn="ctr"/>
            <a:r>
              <a:rPr lang="ja-JP" altLang="en-US" sz="40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２４</a:t>
            </a:r>
            <a:r>
              <a:rPr lang="en-US" altLang="ja-JP" sz="40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÷</a:t>
            </a:r>
            <a:r>
              <a:rPr lang="ja-JP" altLang="en-US" sz="4000" dirty="0">
                <a:solidFill>
                  <a:schemeClr val="tx1"/>
                </a:solidFill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６</a:t>
            </a:r>
            <a:endParaRPr kumimoji="1" lang="ja-JP" altLang="en-US" sz="4000" dirty="0">
              <a:solidFill>
                <a:schemeClr val="tx1"/>
              </a:solidFill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3A7B38EA-25D3-4583-E02B-3969C6970BD3}"/>
              </a:ext>
            </a:extLst>
          </p:cNvPr>
          <p:cNvSpPr/>
          <p:nvPr/>
        </p:nvSpPr>
        <p:spPr>
          <a:xfrm>
            <a:off x="5500666" y="940475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４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2925E23B-C125-0676-1367-7C7B59B2208A}"/>
              </a:ext>
            </a:extLst>
          </p:cNvPr>
          <p:cNvGrpSpPr/>
          <p:nvPr/>
        </p:nvGrpSpPr>
        <p:grpSpPr>
          <a:xfrm>
            <a:off x="3771051" y="1011811"/>
            <a:ext cx="2558636" cy="1800420"/>
            <a:chOff x="7789994" y="682358"/>
            <a:chExt cx="3551249" cy="2439900"/>
          </a:xfrm>
        </p:grpSpPr>
        <p:sp>
          <p:nvSpPr>
            <p:cNvPr id="52" name="楕円 51">
              <a:extLst>
                <a:ext uri="{FF2B5EF4-FFF2-40B4-BE49-F238E27FC236}">
                  <a16:creationId xmlns:a16="http://schemas.microsoft.com/office/drawing/2014/main" id="{1B7C5C5A-C2FC-E1B3-83FB-D3338535D855}"/>
                </a:ext>
              </a:extLst>
            </p:cNvPr>
            <p:cNvSpPr/>
            <p:nvPr/>
          </p:nvSpPr>
          <p:spPr>
            <a:xfrm>
              <a:off x="10156656" y="682358"/>
              <a:ext cx="1184587" cy="1148764"/>
            </a:xfrm>
            <a:prstGeom prst="ellipse">
              <a:avLst/>
            </a:prstGeom>
            <a:no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/>
            </a:p>
          </p:txBody>
        </p:sp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059FE98F-5B05-0F04-61CA-35BD9C262ED3}"/>
                </a:ext>
              </a:extLst>
            </p:cNvPr>
            <p:cNvSpPr/>
            <p:nvPr/>
          </p:nvSpPr>
          <p:spPr>
            <a:xfrm>
              <a:off x="7789994" y="1973493"/>
              <a:ext cx="1184587" cy="1148765"/>
            </a:xfrm>
            <a:prstGeom prst="ellipse">
              <a:avLst/>
            </a:prstGeom>
            <a:noFill/>
            <a:ln w="57150">
              <a:solidFill>
                <a:srgbClr val="FFFF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00" dirty="0"/>
            </a:p>
          </p:txBody>
        </p:sp>
      </p:grp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98986225-BC07-949B-A90F-6C4C9176B45A}"/>
              </a:ext>
            </a:extLst>
          </p:cNvPr>
          <p:cNvSpPr/>
          <p:nvPr/>
        </p:nvSpPr>
        <p:spPr>
          <a:xfrm>
            <a:off x="4844327" y="4723208"/>
            <a:ext cx="1400453" cy="810695"/>
          </a:xfrm>
          <a:prstGeom prst="rect">
            <a:avLst/>
          </a:prstGeom>
          <a:noFill/>
          <a:ln w="28575">
            <a:solidFill>
              <a:srgbClr val="FF99CC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712CE388-36B1-AEED-8AF6-08D53DE4F0BE}"/>
              </a:ext>
            </a:extLst>
          </p:cNvPr>
          <p:cNvSpPr/>
          <p:nvPr/>
        </p:nvSpPr>
        <p:spPr>
          <a:xfrm>
            <a:off x="4792285" y="4630118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２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6AABE4A7-6B3D-E973-2D97-99BFBEAD02C4}"/>
              </a:ext>
            </a:extLst>
          </p:cNvPr>
          <p:cNvSpPr/>
          <p:nvPr/>
        </p:nvSpPr>
        <p:spPr>
          <a:xfrm>
            <a:off x="5512358" y="4641693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４</a:t>
            </a:r>
            <a:endParaRPr lang="ja-JP" altLang="en-US" sz="6600" b="0" cap="none" spc="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UD デジタル 教科書体 NK" panose="02020400000000000000" pitchFamily="18" charset="-128"/>
              <a:ea typeface="UD デジタル 教科書体 NK" panose="02020400000000000000" pitchFamily="18" charset="-128"/>
            </a:endParaRPr>
          </a:p>
        </p:txBody>
      </p: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59106B5F-F62D-9D97-6A77-4AE81E164516}"/>
              </a:ext>
            </a:extLst>
          </p:cNvPr>
          <p:cNvCxnSpPr>
            <a:cxnSpLocks/>
          </p:cNvCxnSpPr>
          <p:nvPr/>
        </p:nvCxnSpPr>
        <p:spPr>
          <a:xfrm>
            <a:off x="4558358" y="5612524"/>
            <a:ext cx="1908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613CFC82-C083-3FD3-89D2-05DC1E61EDB2}"/>
              </a:ext>
            </a:extLst>
          </p:cNvPr>
          <p:cNvSpPr/>
          <p:nvPr/>
        </p:nvSpPr>
        <p:spPr>
          <a:xfrm>
            <a:off x="5536185" y="5547321"/>
            <a:ext cx="74411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ja-JP" altLang="en-US" sz="6600" b="0" cap="none" spc="0" dirty="0">
                <a:ln w="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UD デジタル 教科書体 NK" panose="02020400000000000000" pitchFamily="18" charset="-128"/>
                <a:ea typeface="UD デジタル 教科書体 NK" panose="02020400000000000000" pitchFamily="18" charset="-128"/>
              </a:rPr>
              <a:t>０</a:t>
            </a:r>
          </a:p>
        </p:txBody>
      </p:sp>
    </p:spTree>
    <p:extLst>
      <p:ext uri="{BB962C8B-B14F-4D97-AF65-F5344CB8AC3E}">
        <p14:creationId xmlns:p14="http://schemas.microsoft.com/office/powerpoint/2010/main" val="3890581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ntr" presetSubtype="8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6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500"/>
                            </p:stCondLst>
                            <p:childTnLst>
                              <p:par>
                                <p:cTn id="1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500"/>
                            </p:stCondLst>
                            <p:childTnLst>
                              <p:par>
                                <p:cTn id="2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2000">
                                        <p:cTn display="0" masterRel="sameClick">
                                          <p:stCondLst>
                                            <p:cond evt="begin" delay="0">
                                              <p:tn val="2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正解２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23" grpId="2" animBg="1"/>
      <p:bldP spid="23" grpId="3" animBg="1"/>
      <p:bldP spid="24" grpId="0" animBg="1"/>
      <p:bldP spid="24" grpId="1" animBg="1"/>
      <p:bldP spid="24" grpId="2" animBg="1"/>
      <p:bldP spid="24" grpId="3" animBg="1"/>
      <p:bldP spid="25" grpId="0" animBg="1"/>
      <p:bldP spid="25" grpId="1" animBg="1"/>
      <p:bldP spid="25" grpId="2" animBg="1"/>
      <p:bldP spid="26" grpId="0" animBg="1"/>
      <p:bldP spid="26" grpId="1" animBg="1"/>
      <p:bldP spid="29" grpId="0"/>
      <p:bldP spid="30" grpId="0"/>
      <p:bldP spid="31" grpId="0"/>
      <p:bldP spid="32" grpId="0" animBg="1"/>
      <p:bldP spid="32" grpId="1" animBg="1"/>
      <p:bldP spid="33" grpId="0"/>
      <p:bldP spid="34" grpId="0" animBg="1"/>
      <p:bldP spid="34" grpId="1" animBg="1"/>
      <p:bldP spid="35" grpId="0" animBg="1"/>
      <p:bldP spid="35" grpId="1" animBg="1"/>
      <p:bldP spid="39" grpId="0"/>
      <p:bldP spid="41" grpId="0"/>
      <p:bldP spid="42" grpId="0" animBg="1"/>
      <p:bldP spid="42" grpId="1" animBg="1"/>
      <p:bldP spid="45" grpId="0" animBg="1"/>
      <p:bldP spid="46" grpId="0"/>
      <p:bldP spid="47" grpId="0" animBg="1"/>
      <p:bldP spid="47" grpId="1" animBg="1"/>
      <p:bldP spid="49" grpId="0" animBg="1"/>
      <p:bldP spid="49" grpId="1" animBg="1"/>
      <p:bldP spid="50" grpId="0"/>
      <p:bldP spid="54" grpId="0" animBg="1"/>
      <p:bldP spid="54" grpId="1" animBg="1"/>
      <p:bldP spid="55" grpId="0"/>
      <p:bldP spid="56" grpId="0"/>
      <p:bldP spid="59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772</TotalTime>
  <Words>26</Words>
  <Application>Microsoft Office PowerPoint</Application>
  <PresentationFormat>ワイド画面</PresentationFormat>
  <Paragraphs>19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851チカラヅヨク-かなA</vt:lpstr>
      <vt:lpstr>UD デジタル 教科書体 NK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祐平 藤堂</dc:creator>
  <cp:lastModifiedBy>祐平 藤堂</cp:lastModifiedBy>
  <cp:revision>54</cp:revision>
  <dcterms:created xsi:type="dcterms:W3CDTF">2025-11-14T23:00:07Z</dcterms:created>
  <dcterms:modified xsi:type="dcterms:W3CDTF">2025-12-12T21:55:50Z</dcterms:modified>
</cp:coreProperties>
</file>